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4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7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4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2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8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9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8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6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0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DB92D-CA9C-4B89-9791-19BB81F96319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B19D-9446-4ADD-8095-2F0CFBD44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77" y="179753"/>
            <a:ext cx="8667261" cy="617416"/>
          </a:xfrm>
        </p:spPr>
        <p:txBody>
          <a:bodyPr>
            <a:normAutofit/>
          </a:bodyPr>
          <a:lstStyle/>
          <a:p>
            <a:r>
              <a:rPr lang="ru-RU" sz="1800" b="1" dirty="0" err="1"/>
              <a:t>Акимат</a:t>
            </a:r>
            <a:r>
              <a:rPr lang="ru-RU" sz="1800" b="1" dirty="0"/>
              <a:t> поселка Ауэзов Жарминского района, области Абай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829EE8-C92C-9E9E-705B-5F14BD9C7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3" y="797169"/>
            <a:ext cx="4264578" cy="56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5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77" y="179753"/>
            <a:ext cx="8667261" cy="617416"/>
          </a:xfrm>
        </p:spPr>
        <p:txBody>
          <a:bodyPr>
            <a:normAutofit/>
          </a:bodyPr>
          <a:lstStyle/>
          <a:p>
            <a:r>
              <a:rPr lang="ru-RU" sz="1800" b="1" dirty="0"/>
              <a:t>Магазин «НУРАЙ» Ауэзов Жарминского района, области Абай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C51776-BF31-B867-0A5B-093D4267C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5" y="797169"/>
            <a:ext cx="4339992" cy="57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3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77" y="179753"/>
            <a:ext cx="8667261" cy="617416"/>
          </a:xfrm>
        </p:spPr>
        <p:txBody>
          <a:bodyPr>
            <a:normAutofit/>
          </a:bodyPr>
          <a:lstStyle/>
          <a:p>
            <a:r>
              <a:rPr lang="ru-RU" sz="1800" b="1" dirty="0" err="1"/>
              <a:t>Акимат</a:t>
            </a:r>
            <a:r>
              <a:rPr lang="ru-RU" sz="1800" b="1" dirty="0"/>
              <a:t> поселка Ауэзов Жарминского района, области Абай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1AF569-28B5-3BF1-3970-21CA1D751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5" y="835652"/>
            <a:ext cx="4396553" cy="58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1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77" y="179753"/>
            <a:ext cx="8667261" cy="617416"/>
          </a:xfrm>
        </p:spPr>
        <p:txBody>
          <a:bodyPr>
            <a:normAutofit/>
          </a:bodyPr>
          <a:lstStyle/>
          <a:p>
            <a:r>
              <a:rPr lang="ru-RU" sz="1800" b="1" dirty="0"/>
              <a:t>Магазин «</a:t>
            </a:r>
            <a:r>
              <a:rPr lang="en-US" sz="1800" b="1" dirty="0"/>
              <a:t>BALAQAI</a:t>
            </a:r>
            <a:r>
              <a:rPr lang="ru-RU" sz="1800" b="1" dirty="0"/>
              <a:t>» поселка Ауэзов Жарминского района, области Абай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0854B8-C6D9-8172-6ECD-F27B102F0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910958"/>
            <a:ext cx="4226870" cy="56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1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77" y="179753"/>
            <a:ext cx="8667261" cy="617416"/>
          </a:xfrm>
        </p:spPr>
        <p:txBody>
          <a:bodyPr>
            <a:normAutofit/>
          </a:bodyPr>
          <a:lstStyle/>
          <a:p>
            <a:r>
              <a:rPr lang="ru-RU" sz="1800" b="1" dirty="0"/>
              <a:t>Магазин «</a:t>
            </a:r>
            <a:r>
              <a:rPr lang="en-US" sz="1800" b="1" dirty="0"/>
              <a:t>BALAQAI</a:t>
            </a:r>
            <a:r>
              <a:rPr lang="ru-RU" sz="1800" b="1" dirty="0"/>
              <a:t>» поселка Ауэзов Жарминского района, области Абай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6353E6-3B6E-7659-9788-8D75FC2A5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35" y="919633"/>
            <a:ext cx="4057188" cy="53916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ABB5AB-3023-D6A1-6D12-95A5F750F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52" y="919633"/>
            <a:ext cx="3976002" cy="52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7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77" y="179753"/>
            <a:ext cx="8667261" cy="617416"/>
          </a:xfrm>
        </p:spPr>
        <p:txBody>
          <a:bodyPr>
            <a:normAutofit/>
          </a:bodyPr>
          <a:lstStyle/>
          <a:p>
            <a:r>
              <a:rPr lang="ru-RU" sz="1800" b="1" dirty="0"/>
              <a:t>Дом культуры поселка Ауэзов Жарминского района, области Абай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4D9BF6-30BD-E1C9-CD95-F1B575643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03" y="932410"/>
            <a:ext cx="4104322" cy="54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5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77" y="179753"/>
            <a:ext cx="8667261" cy="617416"/>
          </a:xfrm>
        </p:spPr>
        <p:txBody>
          <a:bodyPr>
            <a:normAutofit/>
          </a:bodyPr>
          <a:lstStyle/>
          <a:p>
            <a:r>
              <a:rPr lang="ru-RU" sz="1800" b="1" dirty="0"/>
              <a:t>Дом культуры поселка Ауэзов Жарминского района, области Абай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8CC57E-6054-E5F6-675E-A844679FE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6" y="1148834"/>
            <a:ext cx="4160883" cy="55294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38D8ED-34D3-00F6-89DE-8231C3AE2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36" y="1599171"/>
            <a:ext cx="5911128" cy="44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7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77" y="179753"/>
            <a:ext cx="8667261" cy="617416"/>
          </a:xfrm>
        </p:spPr>
        <p:txBody>
          <a:bodyPr>
            <a:normAutofit/>
          </a:bodyPr>
          <a:lstStyle/>
          <a:p>
            <a:r>
              <a:rPr lang="ru-RU" sz="1800" b="1" dirty="0"/>
              <a:t>Квартал «Б» поселка Ауэзов Жарминского района, области Абай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12DD8D-8705-402B-4BCA-F4B51230E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88" y="797169"/>
            <a:ext cx="4311712" cy="57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9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77" y="179753"/>
            <a:ext cx="8667261" cy="617416"/>
          </a:xfrm>
        </p:spPr>
        <p:txBody>
          <a:bodyPr>
            <a:normAutofit/>
          </a:bodyPr>
          <a:lstStyle/>
          <a:p>
            <a:r>
              <a:rPr lang="ru-RU" sz="1800" b="1" dirty="0"/>
              <a:t>Квартал «Б» поселка Ауэзов Жарминского района, области Абай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750AF-1D3C-09E9-A5D0-77174849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47" y="797169"/>
            <a:ext cx="7683367" cy="57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1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477" y="179753"/>
            <a:ext cx="8667261" cy="617416"/>
          </a:xfrm>
        </p:spPr>
        <p:txBody>
          <a:bodyPr>
            <a:normAutofit/>
          </a:bodyPr>
          <a:lstStyle/>
          <a:p>
            <a:r>
              <a:rPr lang="ru-RU" sz="1800" b="1" dirty="0"/>
              <a:t>Магазин «НУРАЙ» Ауэзов Жарминского района, области Абай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5CF66-B876-D9F3-DA13-7BBA20C0F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" y="990741"/>
            <a:ext cx="3962920" cy="52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23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98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Акимат поселка Ауэзов Жарминского района, области Абай</vt:lpstr>
      <vt:lpstr>Акимат поселка Ауэзов Жарминского района, области Абай</vt:lpstr>
      <vt:lpstr>Магазин «BALAQAI» поселка Ауэзов Жарминского района, области Абай</vt:lpstr>
      <vt:lpstr>Магазин «BALAQAI» поселка Ауэзов Жарминского района, области Абай</vt:lpstr>
      <vt:lpstr>Дом культуры поселка Ауэзов Жарминского района, области Абай</vt:lpstr>
      <vt:lpstr>Дом культуры поселка Ауэзов Жарминского района, области Абай</vt:lpstr>
      <vt:lpstr>Квартал «Б» поселка Ауэзов Жарминского района, области Абай</vt:lpstr>
      <vt:lpstr>Квартал «Б» поселка Ауэзов Жарминского района, области Абай</vt:lpstr>
      <vt:lpstr>Магазин «НУРАЙ» Ауэзов Жарминского района, области Абай</vt:lpstr>
      <vt:lpstr>Магазин «НУРАЙ» Ауэзов Жарминского района, области Абай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Акимат поселка Ауэзов Жарминского района, области Абай</dc:title>
  <dc:creator>Ташенов Даурен Наурызбаевич</dc:creator>
  <cp:lastModifiedBy>Айгуль</cp:lastModifiedBy>
  <cp:revision>6</cp:revision>
  <dcterms:created xsi:type="dcterms:W3CDTF">2025-01-13T04:03:03Z</dcterms:created>
  <dcterms:modified xsi:type="dcterms:W3CDTF">2025-06-03T06:55:18Z</dcterms:modified>
</cp:coreProperties>
</file>