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Қоғамдық тыңдаулар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Рұқсат етілетін шығарындылар нормативтері (НДВ)</a:t>
            </a:r>
          </a:p>
          <a:p>
            <a:r>
              <a:t>Қалдықтарды басқару бағдарламасы (ПУО)</a:t>
            </a:r>
          </a:p>
          <a:p>
            <a:r>
              <a:t>ӨЭБ бағдарламасы</a:t>
            </a:r>
          </a:p>
          <a:p>
            <a:r>
              <a:t>Іс-шаралар жоспары</a:t>
            </a:r>
          </a:p>
          <a:p>
            <a:r>
              <a:t>«Қазалы-Теміржолжылу» филиалы</a:t>
            </a:r>
          </a:p>
          <a:p>
            <a:r>
              <a:t>2026–2035 жж.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Қалдықтармен жұмыс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Қалдықтар түзілуі – 11,4 т/жыл</a:t>
            </a:r>
          </a:p>
          <a:p>
            <a:r>
              <a:t>Мамандандырылған ұйымдарға беру</a:t>
            </a:r>
          </a:p>
          <a:p>
            <a:r>
              <a:t>ҚТҚ бөлек жинау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Қалдықтарды басқару бағдарламасы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Қалдықтарды азайту</a:t>
            </a:r>
          </a:p>
          <a:p>
            <a:r>
              <a:t>Қайта өңдеуге беру</a:t>
            </a:r>
          </a:p>
          <a:p>
            <a:r>
              <a:t>Қауіпті қалдықтарды қауіпсіз сақтау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Өндірістік экологиялық бақылау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Ауа мен топырақты бақылау</a:t>
            </a:r>
          </a:p>
          <a:p>
            <a:r>
              <a:t>Ішкі тексерулер</a:t>
            </a:r>
          </a:p>
          <a:p>
            <a:r>
              <a:t>Есептілік және мониторинг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Табиғатты қорғау іс-шаралары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Аспаптық өлшеулер</a:t>
            </a:r>
          </a:p>
          <a:p>
            <a:r>
              <a:t>Қазандықтарды жөндеу</a:t>
            </a:r>
          </a:p>
          <a:p>
            <a:r>
              <a:t>Мазут шаруашылығын бақылау</a:t>
            </a:r>
          </a:p>
          <a:p>
            <a:r>
              <a:t>Қызметкерлерді оқыту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Күтілетін экологиялық әсер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Шығарындыларды азайту</a:t>
            </a:r>
          </a:p>
          <a:p>
            <a:r>
              <a:t>Экологиялық тәуекелдерді төмендету</a:t>
            </a:r>
          </a:p>
          <a:p>
            <a:r>
              <a:t>Экологиялық қауіпсіздікті арттыру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Қорытынды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Жоба ҚР талаптарына сәйкес</a:t>
            </a:r>
          </a:p>
          <a:p>
            <a:r>
              <a:t>Әсер ету рұқсат етілген деңгейде</a:t>
            </a:r>
          </a:p>
          <a:p>
            <a:r>
              <a:t>Материалдарды бекіту ұсынылады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Тыңдаулар өткізу негізі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ҚР Экологиялық кодексі (2021 ж.)</a:t>
            </a:r>
          </a:p>
          <a:p>
            <a:r>
              <a:t>Экологиялық рұқсат алу</a:t>
            </a:r>
          </a:p>
          <a:p>
            <a:r>
              <a:t>II санаттағы объект</a:t>
            </a:r>
          </a:p>
          <a:p>
            <a:r>
              <a:t>Формасы: ашық жиналыс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Кәсіпорын туралы жалпы мәлімет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Жылу энергиясын өндіру</a:t>
            </a:r>
          </a:p>
          <a:p>
            <a:r>
              <a:t>Қуаты: 40 МВт</a:t>
            </a:r>
          </a:p>
          <a:p>
            <a:r>
              <a:t>Орналасуы: Әйтеке би кенті</a:t>
            </a:r>
          </a:p>
          <a:p>
            <a:r>
              <a:t>Халық пен әлеуметтік нысандарды қамтамасыз ету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Объектінің орналасуы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Аумағы: 1,6662 га</a:t>
            </a:r>
          </a:p>
          <a:p>
            <a:r>
              <a:t>Тұрғын аймақ: 130–250 м</a:t>
            </a:r>
          </a:p>
          <a:p>
            <a:r>
              <a:t>Санитарлық-қорғау аймағы: 300 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Негізгі жабдықтар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ДЕ-16/14ГМ қазандықтары – 4 дана</a:t>
            </a:r>
          </a:p>
          <a:p>
            <a:r>
              <a:t>КВА-620 – 2 дана</a:t>
            </a:r>
          </a:p>
          <a:p>
            <a:r>
              <a:t>Негізгі отын – табиғи газ</a:t>
            </a:r>
          </a:p>
          <a:p>
            <a:r>
              <a:t>Резерв – мазут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Әсер ету көздері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5 шығарындылар көзі</a:t>
            </a:r>
          </a:p>
          <a:p>
            <a:r>
              <a:t>4 ұйымдастырылған</a:t>
            </a:r>
          </a:p>
          <a:p>
            <a:r>
              <a:t>1 ұйымдастырылмаған</a:t>
            </a:r>
          </a:p>
          <a:p>
            <a:r>
              <a:t>Мазут шаруашылығы және дәнекерлеу жұмыстары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Негізгі ластаушы заттар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NO₂, NO, CO</a:t>
            </a:r>
          </a:p>
          <a:p>
            <a:r>
              <a:t>SO₂</a:t>
            </a:r>
          </a:p>
          <a:p>
            <a:r>
              <a:t>Күйе</a:t>
            </a:r>
          </a:p>
          <a:p>
            <a:r>
              <a:t>Формальдегид</a:t>
            </a:r>
          </a:p>
          <a:p>
            <a:r>
              <a:t>Бенз(а)пирен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НДВ есептеу нәтижелері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Жалпы шығарындылар:</a:t>
            </a:r>
          </a:p>
          <a:p>
            <a:r>
              <a:t>129,0 т/жыл</a:t>
            </a:r>
          </a:p>
          <a:p>
            <a:r>
              <a:t>2016–2025 жж. салыстырғанда төмендеу</a:t>
            </a:r>
          </a:p>
          <a:p>
            <a:r>
              <a:t>Нормативтер сақталады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Атмосфералық ауаға әсер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СҚА шекарасында ШРК асырылмайды</a:t>
            </a:r>
          </a:p>
          <a:p>
            <a:r>
              <a:t>Ауа сапасының бұзылуы жоқ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231</Words>
  <Application>Microsoft Office PowerPoint</Application>
  <PresentationFormat>Экран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Қоғамдық тыңдаулар</vt:lpstr>
      <vt:lpstr>Тыңдаулар өткізу негізі</vt:lpstr>
      <vt:lpstr>Кәсіпорын туралы жалпы мәлімет</vt:lpstr>
      <vt:lpstr>Объектінің орналасуы</vt:lpstr>
      <vt:lpstr>Негізгі жабдықтар</vt:lpstr>
      <vt:lpstr>Әсер ету көздері</vt:lpstr>
      <vt:lpstr>Негізгі ластаушы заттар</vt:lpstr>
      <vt:lpstr>НДВ есептеу нәтижелері</vt:lpstr>
      <vt:lpstr>Атмосфералық ауаға әсер</vt:lpstr>
      <vt:lpstr>Қалдықтармен жұмыс</vt:lpstr>
      <vt:lpstr>Қалдықтарды басқару бағдарламасы</vt:lpstr>
      <vt:lpstr>Өндірістік экологиялық бақылау</vt:lpstr>
      <vt:lpstr>Табиғатты қорғау іс-шаралары</vt:lpstr>
      <vt:lpstr>Күтілетін экологиялық әсер</vt:lpstr>
      <vt:lpstr>Қорытынды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Қоғамдық тыңдаулар</dc:title>
  <dc:creator>Olya</dc:creator>
  <dc:description>generated using python-pptx</dc:description>
  <cp:lastModifiedBy>Admin</cp:lastModifiedBy>
  <cp:revision>2</cp:revision>
  <dcterms:created xsi:type="dcterms:W3CDTF">2013-01-27T09:14:16Z</dcterms:created>
  <dcterms:modified xsi:type="dcterms:W3CDTF">2026-02-20T09:43:23Z</dcterms:modified>
</cp:coreProperties>
</file>