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Общественные слушания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Проект нормативов допустимых выбросов (НДВ)</a:t>
            </a:r>
          </a:p>
          <a:p>
            <a:r>
              <a:t>Программа управления отходами (ПУО)</a:t>
            </a:r>
          </a:p>
          <a:p>
            <a:r>
              <a:t>Программа ПЭК</a:t>
            </a:r>
          </a:p>
          <a:p>
            <a:r>
              <a:t>План мероприятий</a:t>
            </a:r>
          </a:p>
          <a:p>
            <a:r>
              <a:t>Филиал «Қазалы‑Теміржолжылу»</a:t>
            </a:r>
          </a:p>
          <a:p>
            <a:r>
              <a:t>2026–2035 гг.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Обращение с отходами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Образование отходов – 11,4 т/год</a:t>
            </a:r>
          </a:p>
          <a:p>
            <a:r>
              <a:t>Передача специализированным организациям</a:t>
            </a:r>
          </a:p>
          <a:p>
            <a:r>
              <a:t>Раздельный сбор ТБО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Программа управления отходами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Снижение образования отходов</a:t>
            </a:r>
          </a:p>
          <a:p>
            <a:r>
              <a:t>Передача на переработку</a:t>
            </a:r>
          </a:p>
          <a:p>
            <a:r>
              <a:t>Безопасное хранение опасных отходов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Производственный экологический контроль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Контроль воздуха, почв</a:t>
            </a:r>
          </a:p>
          <a:p>
            <a:r>
              <a:t>Внутренние проверки</a:t>
            </a:r>
          </a:p>
          <a:p>
            <a:r>
              <a:t>Отчетность и мониторинг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План природоохранных мероприятий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Инструментальные замеры</a:t>
            </a:r>
          </a:p>
          <a:p>
            <a:r>
              <a:t>Ремонт котлов</a:t>
            </a:r>
          </a:p>
          <a:p>
            <a:r>
              <a:t>Контроль мазутного хозяйства</a:t>
            </a:r>
          </a:p>
          <a:p>
            <a:r>
              <a:t>Обучение персонала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Ожидаемый экологический эффект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Минимизация выбросов</a:t>
            </a:r>
          </a:p>
          <a:p>
            <a:r>
              <a:t>Снижение экологических рисков</a:t>
            </a:r>
          </a:p>
          <a:p>
            <a:r>
              <a:t>Повышение экологической безопасности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Проект соответствует требованиям РК</a:t>
            </a:r>
          </a:p>
          <a:p>
            <a:r>
              <a:t>Негативное воздействие допустимое</a:t>
            </a:r>
          </a:p>
          <a:p>
            <a:r>
              <a:t>Предлагается утвердить материалы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Основание проведения слушаний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Экологический кодекс РК (2021)</a:t>
            </a:r>
          </a:p>
          <a:p>
            <a:r>
              <a:t>Получение экологического разрешения</a:t>
            </a:r>
          </a:p>
          <a:p>
            <a:r>
              <a:t>Объект II категории</a:t>
            </a:r>
          </a:p>
          <a:p>
            <a:r>
              <a:t>Форма: открытое собрание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Общие сведения о предприятии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Производство тепловой энергии</a:t>
            </a:r>
          </a:p>
          <a:p>
            <a:r>
              <a:t>Мощность: 40 МВт</a:t>
            </a:r>
          </a:p>
          <a:p>
            <a:r>
              <a:t>Расположение: п. Айтеке би</a:t>
            </a:r>
          </a:p>
          <a:p>
            <a:r>
              <a:t>Обслуживается население и соцобъекты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Расположение объекта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Площадь: 1,6662 га</a:t>
            </a:r>
          </a:p>
          <a:p>
            <a:r>
              <a:t>Жилая застройка: от 130–250 м</a:t>
            </a:r>
          </a:p>
          <a:p>
            <a:r>
              <a:t>Санитарно-защитная зона: 300 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Основное оборудование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Котлы ДЕ-16/14ГМ – 4 шт.</a:t>
            </a:r>
          </a:p>
          <a:p>
            <a:r>
              <a:t>Котлы КВА-620 – 2 шт.</a:t>
            </a:r>
          </a:p>
          <a:p>
            <a:r>
              <a:t>Основное топливо – природный газ</a:t>
            </a:r>
          </a:p>
          <a:p>
            <a:r>
              <a:t>Резерв – мазут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Источники воздействия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 источников выбросов</a:t>
            </a:r>
          </a:p>
          <a:p>
            <a:r>
              <a:t>4 организованных</a:t>
            </a:r>
          </a:p>
          <a:p>
            <a:r>
              <a:t>1 неорганизованный</a:t>
            </a:r>
          </a:p>
          <a:p>
            <a:r>
              <a:t>Мазутное хозяйство и сварочные работы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Основные загрязняющие вещества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NO₂, NO, CO</a:t>
            </a:r>
          </a:p>
          <a:p>
            <a:r>
              <a:t>SO₂</a:t>
            </a:r>
          </a:p>
          <a:p>
            <a:r>
              <a:t>Сажа</a:t>
            </a:r>
          </a:p>
          <a:p>
            <a:r>
              <a:t>Формальдегид</a:t>
            </a:r>
          </a:p>
          <a:p>
            <a:r>
              <a:t>Бенз(а)пирен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Результаты расчётов НДВ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Суммарные выбросы:</a:t>
            </a:r>
          </a:p>
          <a:p>
            <a:r>
              <a:t>129,0 т/год</a:t>
            </a:r>
          </a:p>
          <a:p>
            <a:r>
              <a:t>Снижение выбросов относительно 2016–2025 гг.</a:t>
            </a:r>
          </a:p>
          <a:p>
            <a:r>
              <a:t>Нормативы соблюдаются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Воздействие на атмосферный воздух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ПДК на границе СЗЗ не превышаются</a:t>
            </a:r>
          </a:p>
          <a:p>
            <a:r>
              <a:t>Нарушений качества воздуха нет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Общественные слушания</vt:lpstr>
      <vt:lpstr>Основание проведения слушаний</vt:lpstr>
      <vt:lpstr>Общие сведения о предприятии</vt:lpstr>
      <vt:lpstr>Расположение объекта</vt:lpstr>
      <vt:lpstr>Основное оборудование</vt:lpstr>
      <vt:lpstr>Источники воздействия</vt:lpstr>
      <vt:lpstr>Основные загрязняющие вещества</vt:lpstr>
      <vt:lpstr>Результаты расчётов НДВ</vt:lpstr>
      <vt:lpstr>Воздействие на атмосферный воздух</vt:lpstr>
      <vt:lpstr>Обращение с отходами</vt:lpstr>
      <vt:lpstr>Программа управления отходами</vt:lpstr>
      <vt:lpstr>Производственный экологический контроль</vt:lpstr>
      <vt:lpstr>План природоохранных мероприятий</vt:lpstr>
      <vt:lpstr>Ожидаемый экологический эффект</vt:lpstr>
      <vt:lpstr>Заключение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Общественные слушания</dc:title>
  <dc:creator>Olya</dc:creator>
  <dc:description>generated using python-pptx</dc:description>
  <cp:lastModifiedBy>Admin</cp:lastModifiedBy>
  <cp:revision>2</cp:revision>
  <dcterms:created xsi:type="dcterms:W3CDTF">2013-01-27T09:14:16Z</dcterms:created>
  <dcterms:modified xsi:type="dcterms:W3CDTF">2026-02-20T09:43:45Z</dcterms:modified>
</cp:coreProperties>
</file>